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BBAD1E2-CF6B-461A-8906-12FFC9970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2E26E9D9-76FA-436D-B839-4D5E02BA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1266DE3-AEAB-4F5F-B019-D1A2EF16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84C90C6-F20D-480C-8F85-4508C479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B938089-0CE0-455C-8AA2-26BA4A8F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72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6A21F5C-0CA3-4EAE-8014-BC979619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01613750-9C85-43A3-81C6-CFD7985DF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8C145CE-8123-44F9-A1FD-CE04757F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D182D95-6E1E-45F0-890A-E2F89450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911616D-61C7-4A52-8ACC-10E8A0E7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220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4ADD7A4C-EBC8-4FCF-B779-27F2DC0D6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E83CEA23-64E6-4DE4-86CC-81E2AE1AF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B80CCC8-CE19-404D-AFA0-E3025E58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115007F-C26D-4401-9236-E4E85742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648F760-C039-4B08-8D1B-82B35B31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18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4BFED96-05A1-4436-B280-FD03FAC5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23B1CAB-5823-4F4A-87FE-0264F42B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11C7995-48EF-4CCE-9541-CC4A397E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1F442C9-BF97-4A79-B901-3385770C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00C5933-1CA3-4D4C-97B3-B4F57BFF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98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E5A4189-5A7B-469E-AE3D-45B3CF6E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4895C4A-3D5B-4405-BF98-8C1A5E4BE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B2FD363-E2C3-4C63-B2A8-005D2332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FFC30A3-A695-47A9-A4B6-0CF36D2D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D487F66-3B0B-4FF3-AEA7-9E30D4CF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74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8481355-DDD8-452A-A001-E56A0B7B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C92AFA0-1307-4B9E-9048-223E175BF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45362B97-B704-4E02-A39D-57411164E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66FC83DC-DDB0-4EBF-B65D-FFB59BE5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4935E81-31A3-45BD-BC14-178E4CE1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0DDF662-0E4E-4873-A279-5DD8F141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5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ECA51C5-58F8-47AE-A513-18D461E3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7607A41-4B3B-449F-B48D-A09B857DE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2BE03EF1-B5C8-4893-975D-54C8076D6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56F071D3-7D85-431E-B3AC-A3D3C8F28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4A5908C1-6698-489E-AFEE-BBC56208F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BFB038EB-CA43-45E0-AABE-6C846A72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A8F0B186-E87B-470C-B037-B7FC2E6C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17569D33-42DA-4528-AC45-B97A5C06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61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E4337C9-1D1A-4388-8DF8-1E91732A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C69D33BF-9876-4C08-8019-27795FB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815F9D7D-EB5E-4342-9EB0-18CD68A9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0B77124F-3EC6-48E2-8683-DD7E8DFB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9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672D64E-7145-4328-8F3E-11641759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D92FFA8A-6576-4A2A-8D2E-C1B15182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8C22DB03-521C-43FB-BB47-279C95CB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93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7911F40-9AF5-497C-9432-69EA18E6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C4BA32E-892A-4F8A-BEE8-3EF8D947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AADA965-1163-48F5-835A-147EFFEC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073892A-0521-45B0-8122-D6D27106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A93F7FC-4690-4208-84FE-8ED748A0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FDCD9733-95E5-4BFE-877A-9F0F9DE5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36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C9E0359-D73C-4E12-8878-E39D6FE2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0261A6B3-75B0-4793-BD41-37D8BFEA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A7BD3C72-66F1-4668-8643-6D63B65CB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B54FFEC-C61D-49C3-876D-7DF75335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47FAE40-91E0-480D-B875-F2EF2267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584C5ED-8215-4E70-A26B-8703EC32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96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120466C2-EAF8-4B60-B04E-BB71ED35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48A62AA7-650D-4BCF-8006-317193498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EE24685-DAAE-4AAD-887E-8C4E9950C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EB47-F267-4C27-8304-819C4D99B9BE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1D5C196-B6C1-41AF-B5E8-F6CE895D0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D5DA961-C659-4FD4-B729-F85BDBECB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9FBA0-851B-4ACA-A533-438DA974BF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190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06">
            <a:extLst>
              <a:ext uri="{FF2B5EF4-FFF2-40B4-BE49-F238E27FC236}">
                <a16:creationId xmlns:a16="http://schemas.microsoft.com/office/drawing/2014/main" xmlns="" id="{29ACA0B1-0BD4-4AC1-8158-AA8AC901C3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016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07">
            <a:extLst>
              <a:ext uri="{FF2B5EF4-FFF2-40B4-BE49-F238E27FC236}">
                <a16:creationId xmlns:a16="http://schemas.microsoft.com/office/drawing/2014/main" xmlns="" id="{826A9DE5-45FD-4188-82F8-525B80A03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57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08">
            <a:extLst>
              <a:ext uri="{FF2B5EF4-FFF2-40B4-BE49-F238E27FC236}">
                <a16:creationId xmlns:a16="http://schemas.microsoft.com/office/drawing/2014/main" xmlns="" id="{9F565190-4796-472E-BFAE-98D41971C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135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09">
            <a:extLst>
              <a:ext uri="{FF2B5EF4-FFF2-40B4-BE49-F238E27FC236}">
                <a16:creationId xmlns:a16="http://schemas.microsoft.com/office/drawing/2014/main" xmlns="" id="{DDD794C0-AD15-45D2-AD1C-B505C6645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542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10">
            <a:extLst>
              <a:ext uri="{FF2B5EF4-FFF2-40B4-BE49-F238E27FC236}">
                <a16:creationId xmlns:a16="http://schemas.microsoft.com/office/drawing/2014/main" xmlns="" id="{3948F316-D34F-4035-91F8-D08B945DA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841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11">
            <a:extLst>
              <a:ext uri="{FF2B5EF4-FFF2-40B4-BE49-F238E27FC236}">
                <a16:creationId xmlns:a16="http://schemas.microsoft.com/office/drawing/2014/main" xmlns="" id="{9CF67E81-FA53-42FB-A463-0A00FD0031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818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12">
            <a:extLst>
              <a:ext uri="{FF2B5EF4-FFF2-40B4-BE49-F238E27FC236}">
                <a16:creationId xmlns:a16="http://schemas.microsoft.com/office/drawing/2014/main" xmlns="" id="{EAC04C62-A8A8-42A3-A6AB-368F566477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1814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03110826_1.Donem-Materyalleri-_Sayfa_113">
            <a:extLst>
              <a:ext uri="{FF2B5EF4-FFF2-40B4-BE49-F238E27FC236}">
                <a16:creationId xmlns:a16="http://schemas.microsoft.com/office/drawing/2014/main" xmlns="" id="{857BFA10-317B-49D4-9141-9162F6F498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79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DD88CBC-DE92-4C5D-A3A1-E0AC23718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2997C9A7-B643-4421-95D5-D8AF650697BD}"/>
              </a:ext>
            </a:extLst>
          </p:cNvPr>
          <p:cNvSpPr txBox="1"/>
          <p:nvPr/>
        </p:nvSpPr>
        <p:spPr>
          <a:xfrm>
            <a:off x="3399310" y="2267994"/>
            <a:ext cx="56188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DİNLEDİĞİNİZ İÇİN </a:t>
            </a:r>
          </a:p>
          <a:p>
            <a:pPr algn="ctr"/>
            <a:r>
              <a:rPr lang="tr-T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16167083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Özel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Özgür ŞEREMET</dc:creator>
  <cp:lastModifiedBy>PC-6</cp:lastModifiedBy>
  <cp:revision>2</cp:revision>
  <dcterms:created xsi:type="dcterms:W3CDTF">2017-10-15T20:01:49Z</dcterms:created>
  <dcterms:modified xsi:type="dcterms:W3CDTF">2017-10-24T08:03:33Z</dcterms:modified>
</cp:coreProperties>
</file>